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8" r:id="rId8"/>
    <p:sldId id="261" r:id="rId9"/>
    <p:sldId id="262" r:id="rId10"/>
    <p:sldId id="263" r:id="rId11"/>
    <p:sldId id="266" r:id="rId12"/>
    <p:sldId id="26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39"/>
    <p:restoredTop sz="94670"/>
  </p:normalViewPr>
  <p:slideViewPr>
    <p:cSldViewPr snapToGrid="0" snapToObjects="1">
      <p:cViewPr varScale="1">
        <p:scale>
          <a:sx n="82" d="100"/>
          <a:sy n="82" d="100"/>
        </p:scale>
        <p:origin x="9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8532" y="1061114"/>
            <a:ext cx="10318418" cy="4394988"/>
          </a:xfrm>
        </p:spPr>
        <p:txBody>
          <a:bodyPr/>
          <a:lstStyle/>
          <a:p>
            <a:r>
              <a:rPr lang="en-US" dirty="0" err="1"/>
              <a:t>Beerazon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18451" y="5647300"/>
            <a:ext cx="14509824" cy="1656607"/>
          </a:xfrm>
        </p:spPr>
        <p:txBody>
          <a:bodyPr>
            <a:normAutofit/>
          </a:bodyPr>
          <a:lstStyle/>
          <a:p>
            <a:r>
              <a:rPr lang="en-US" dirty="0"/>
              <a:t>Steven Freed</a:t>
            </a:r>
          </a:p>
          <a:p>
            <a:r>
              <a:rPr lang="en-US" dirty="0"/>
              <a:t>John </a:t>
            </a:r>
            <a:r>
              <a:rPr lang="en-US" dirty="0" err="1"/>
              <a:t>sweeney</a:t>
            </a:r>
            <a:endParaRPr lang="en-US" dirty="0"/>
          </a:p>
          <a:p>
            <a:r>
              <a:rPr lang="en-US" dirty="0"/>
              <a:t>Denny </a:t>
            </a:r>
            <a:r>
              <a:rPr lang="en-US" dirty="0" err="1"/>
              <a:t>sabu</a:t>
            </a:r>
            <a:endParaRPr lang="en-US" dirty="0"/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-4807227" y="6029696"/>
            <a:ext cx="14509824" cy="16566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336</a:t>
            </a:r>
          </a:p>
          <a:p>
            <a:r>
              <a:rPr lang="en-US" dirty="0" err="1"/>
              <a:t>BeerbardrinkerPlus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862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846071"/>
            <a:ext cx="10178322" cy="3593591"/>
          </a:xfrm>
        </p:spPr>
        <p:txBody>
          <a:bodyPr>
            <a:normAutofit/>
          </a:bodyPr>
          <a:lstStyle/>
          <a:p>
            <a:r>
              <a:rPr lang="en-US" sz="2400" dirty="0"/>
              <a:t>Utilized the extremely popular React Framework to gain experience with the MERN Stack used in the web development industry.</a:t>
            </a:r>
          </a:p>
          <a:p>
            <a:r>
              <a:rPr lang="en-US" sz="2400" dirty="0"/>
              <a:t>React Framework allowed access to a wide array of open source libraries to assist with graphing of data. </a:t>
            </a:r>
          </a:p>
          <a:p>
            <a:r>
              <a:rPr lang="en-US" sz="2400" dirty="0"/>
              <a:t>Allowed for rapid development and testing before deploying.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345" y1="43125" x2="47345" y2="431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9799" y="160020"/>
            <a:ext cx="3107887" cy="220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15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reactstrap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rmAutofit/>
          </a:bodyPr>
          <a:lstStyle/>
          <a:p>
            <a:r>
              <a:rPr lang="en-US" sz="2400" dirty="0"/>
              <a:t>To improve the visuals of our overall project, we turned first to </a:t>
            </a:r>
            <a:r>
              <a:rPr lang="en-US" sz="2400" dirty="0" err="1"/>
              <a:t>reactstrap</a:t>
            </a:r>
            <a:r>
              <a:rPr lang="en-US" sz="2400" dirty="0"/>
              <a:t>. </a:t>
            </a:r>
          </a:p>
          <a:p>
            <a:r>
              <a:rPr lang="en-US" sz="2400" dirty="0"/>
              <a:t>Using the </a:t>
            </a:r>
            <a:r>
              <a:rPr lang="en-US" sz="2400" dirty="0" err="1"/>
              <a:t>reactstrap</a:t>
            </a:r>
            <a:r>
              <a:rPr lang="en-US" sz="2400" dirty="0"/>
              <a:t> components significantly improved the style of our website, making it look modern and sleek.</a:t>
            </a:r>
          </a:p>
          <a:p>
            <a:r>
              <a:rPr lang="en-US" sz="2400" dirty="0"/>
              <a:t>Without </a:t>
            </a:r>
            <a:r>
              <a:rPr lang="en-US" sz="2400" dirty="0" err="1"/>
              <a:t>reactstrap</a:t>
            </a:r>
            <a:r>
              <a:rPr lang="en-US" sz="2400" dirty="0"/>
              <a:t>, we would’ve had to style each item using only CSS which would take up many hours of development time.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" y="4754451"/>
            <a:ext cx="9711690" cy="227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71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</a:t>
            </a:r>
            <a:r>
              <a:rPr lang="mr-IN" dirty="0"/>
              <a:t>–</a:t>
            </a:r>
            <a:r>
              <a:rPr lang="en-US" dirty="0"/>
              <a:t> representing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436876"/>
            <a:ext cx="7172232" cy="3593591"/>
          </a:xfrm>
        </p:spPr>
        <p:txBody>
          <a:bodyPr/>
          <a:lstStyle/>
          <a:p>
            <a:r>
              <a:rPr lang="en-US" sz="2400" dirty="0"/>
              <a:t>To effectively plot our data on graphs, we turned to the massive open source libraries available for React. </a:t>
            </a:r>
          </a:p>
          <a:p>
            <a:r>
              <a:rPr lang="en-US" sz="2400" dirty="0"/>
              <a:t>The Uber-VIS library suited our needs nicely.</a:t>
            </a:r>
          </a:p>
          <a:p>
            <a:r>
              <a:rPr lang="en-US" sz="2400" dirty="0"/>
              <a:t>Ran into some problems regarding poor documentation.</a:t>
            </a:r>
          </a:p>
          <a:p>
            <a:r>
              <a:rPr lang="en-US" sz="2400" dirty="0"/>
              <a:t>Problems aside, configuring the graphs and populating them was fairly straight forward.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910" y="2436876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45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180011"/>
            <a:ext cx="10178322" cy="3593591"/>
          </a:xfrm>
        </p:spPr>
        <p:txBody>
          <a:bodyPr>
            <a:normAutofit/>
          </a:bodyPr>
          <a:lstStyle/>
          <a:p>
            <a:r>
              <a:rPr lang="en-US" sz="2400" dirty="0"/>
              <a:t>Tried to deploy frontend on Amazon S3 and backend on Amazon EC2, however, we ran into major problems allowing permissions for cross-server communications. </a:t>
            </a:r>
          </a:p>
          <a:p>
            <a:r>
              <a:rPr lang="en-US" sz="2400" dirty="0"/>
              <a:t>After much trial and error, we decided to host the frontend on EC2 at port 3000 and the backend at port 5000. </a:t>
            </a:r>
          </a:p>
          <a:p>
            <a:r>
              <a:rPr lang="en-US" sz="2400" dirty="0"/>
              <a:t>This allowed for a seamless transfer of information, and error free.</a:t>
            </a:r>
          </a:p>
        </p:txBody>
      </p:sp>
      <p:pic>
        <p:nvPicPr>
          <p:cNvPr id="1026" name="Picture 2" descr="https://cdn-images-1.medium.com/max/1600/1*Ff84x9Y-7PPWStblMhpFH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455" y="4526280"/>
            <a:ext cx="5561299" cy="22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358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20191"/>
            <a:ext cx="10178322" cy="4537709"/>
          </a:xfrm>
        </p:spPr>
        <p:txBody>
          <a:bodyPr>
            <a:normAutofit/>
          </a:bodyPr>
          <a:lstStyle/>
          <a:p>
            <a:r>
              <a:rPr lang="en-US" sz="2400" dirty="0"/>
              <a:t>Database</a:t>
            </a:r>
          </a:p>
          <a:p>
            <a:pPr lvl="1"/>
            <a:r>
              <a:rPr lang="en-US" sz="2000" dirty="0"/>
              <a:t>ER Diagram </a:t>
            </a:r>
          </a:p>
          <a:p>
            <a:pPr lvl="1"/>
            <a:r>
              <a:rPr lang="en-US" sz="2000" dirty="0"/>
              <a:t>Schema</a:t>
            </a:r>
          </a:p>
          <a:p>
            <a:pPr lvl="1"/>
            <a:r>
              <a:rPr lang="en-US" sz="2000" dirty="0"/>
              <a:t>Data Generation</a:t>
            </a:r>
          </a:p>
          <a:p>
            <a:r>
              <a:rPr lang="en-US" sz="2400" dirty="0"/>
              <a:t>Backend</a:t>
            </a:r>
          </a:p>
          <a:p>
            <a:pPr lvl="1"/>
            <a:r>
              <a:rPr lang="en-US" sz="2000" dirty="0"/>
              <a:t>API endpoint</a:t>
            </a:r>
          </a:p>
          <a:p>
            <a:pPr lvl="1"/>
            <a:r>
              <a:rPr lang="en-US" sz="2000" dirty="0"/>
              <a:t>Serving requests from EC2</a:t>
            </a:r>
          </a:p>
          <a:p>
            <a:r>
              <a:rPr lang="en-US" sz="2400" dirty="0"/>
              <a:t>Frontend </a:t>
            </a:r>
          </a:p>
          <a:p>
            <a:pPr lvl="1"/>
            <a:r>
              <a:rPr lang="en-US" sz="2000" dirty="0"/>
              <a:t>Deployment on EC2 </a:t>
            </a:r>
          </a:p>
          <a:p>
            <a:pPr lvl="1"/>
            <a:r>
              <a:rPr lang="en-US" sz="2000" dirty="0"/>
              <a:t>Styling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770" y="1874517"/>
            <a:ext cx="31877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14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mr-IN" dirty="0"/>
              <a:t>–</a:t>
            </a:r>
            <a:r>
              <a:rPr lang="en-US" dirty="0"/>
              <a:t> ER diagram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(here)</a:t>
            </a:r>
          </a:p>
        </p:txBody>
      </p:sp>
    </p:spTree>
    <p:extLst>
      <p:ext uri="{BB962C8B-B14F-4D97-AF65-F5344CB8AC3E}">
        <p14:creationId xmlns:p14="http://schemas.microsoft.com/office/powerpoint/2010/main" val="204582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mr-IN" dirty="0"/>
              <a:t>–</a:t>
            </a:r>
            <a:r>
              <a:rPr lang="en-US" dirty="0"/>
              <a:t> Schema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(here)</a:t>
            </a:r>
          </a:p>
        </p:txBody>
      </p:sp>
    </p:spTree>
    <p:extLst>
      <p:ext uri="{BB962C8B-B14F-4D97-AF65-F5344CB8AC3E}">
        <p14:creationId xmlns:p14="http://schemas.microsoft.com/office/powerpoint/2010/main" val="621961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mr-IN" dirty="0"/>
              <a:t>–</a:t>
            </a:r>
            <a:r>
              <a:rPr lang="en-US" dirty="0"/>
              <a:t>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were first tasked with creating data to populate our data base with the needed information such as</a:t>
            </a:r>
          </a:p>
          <a:p>
            <a:pPr lvl="1"/>
            <a:r>
              <a:rPr lang="en-US" dirty="0"/>
              <a:t>Drinkers</a:t>
            </a:r>
          </a:p>
          <a:p>
            <a:pPr lvl="1"/>
            <a:r>
              <a:rPr lang="en-US" dirty="0"/>
              <a:t>Bars</a:t>
            </a:r>
          </a:p>
          <a:p>
            <a:pPr lvl="1"/>
            <a:r>
              <a:rPr lang="en-US" dirty="0"/>
              <a:t>Beers</a:t>
            </a:r>
          </a:p>
          <a:p>
            <a:r>
              <a:rPr lang="en-US" dirty="0"/>
              <a:t>To generate our data we used many resources that were at our disposal including</a:t>
            </a:r>
          </a:p>
          <a:p>
            <a:pPr lvl="1"/>
            <a:r>
              <a:rPr lang="en-US" dirty="0"/>
              <a:t>Online name, address, phone number generators</a:t>
            </a:r>
          </a:p>
          <a:p>
            <a:pPr lvl="1"/>
            <a:r>
              <a:rPr lang="en-US" dirty="0"/>
              <a:t>Actual real world data of  top 100 bars in the world</a:t>
            </a:r>
          </a:p>
          <a:p>
            <a:pPr lvl="1"/>
            <a:r>
              <a:rPr lang="en-US" dirty="0"/>
              <a:t>Factious data such as dates, prices, and transactions time</a:t>
            </a:r>
          </a:p>
        </p:txBody>
      </p:sp>
    </p:spTree>
    <p:extLst>
      <p:ext uri="{BB962C8B-B14F-4D97-AF65-F5344CB8AC3E}">
        <p14:creationId xmlns:p14="http://schemas.microsoft.com/office/powerpoint/2010/main" val="632753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mr-IN" dirty="0"/>
              <a:t>–</a:t>
            </a:r>
            <a:r>
              <a:rPr lang="en-US" dirty="0"/>
              <a:t>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9982379" cy="3593591"/>
          </a:xfrm>
        </p:spPr>
        <p:txBody>
          <a:bodyPr/>
          <a:lstStyle/>
          <a:p>
            <a:r>
              <a:rPr lang="en-US" dirty="0"/>
              <a:t>The creation of the fictitious data was achieved through programs using a variety of languages that were suited based on specific needs, languages like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C++</a:t>
            </a:r>
          </a:p>
          <a:p>
            <a:pPr lvl="1"/>
            <a:r>
              <a:rPr lang="en-US" dirty="0"/>
              <a:t>Python</a:t>
            </a:r>
          </a:p>
          <a:p>
            <a:r>
              <a:rPr lang="en-US" dirty="0"/>
              <a:t>Many tables were dependent on the production of there tables and our programs needed to take these prerequisite tables as input to properly generate the current table  </a:t>
            </a:r>
          </a:p>
          <a:p>
            <a:pPr lvl="1"/>
            <a:r>
              <a:rPr lang="en-US" dirty="0"/>
              <a:t>Example: the program for generating bills took the bill_items table as input</a:t>
            </a:r>
          </a:p>
        </p:txBody>
      </p:sp>
    </p:spTree>
    <p:extLst>
      <p:ext uri="{BB962C8B-B14F-4D97-AF65-F5344CB8AC3E}">
        <p14:creationId xmlns:p14="http://schemas.microsoft.com/office/powerpoint/2010/main" val="1985235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</a:t>
            </a:r>
            <a:r>
              <a:rPr lang="mr-IN" dirty="0"/>
              <a:t>–</a:t>
            </a:r>
            <a:r>
              <a:rPr lang="en-US" dirty="0"/>
              <a:t>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6184820" cy="3593591"/>
          </a:xfrm>
        </p:spPr>
        <p:txBody>
          <a:bodyPr/>
          <a:lstStyle/>
          <a:p>
            <a:r>
              <a:rPr lang="en-US" dirty="0"/>
              <a:t>These programs would output the correct table information in the form of CSV files that we would then import into our database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Furthermore our data generating programs were an integral part of this project as it is how we enforced our constraints on the initial data</a:t>
            </a:r>
          </a:p>
        </p:txBody>
      </p:sp>
      <p:pic>
        <p:nvPicPr>
          <p:cNvPr id="1026" name="Picture 2" descr="Image result for C++">
            <a:extLst>
              <a:ext uri="{FF2B5EF4-FFF2-40B4-BE49-F238E27FC236}">
                <a16:creationId xmlns:a16="http://schemas.microsoft.com/office/drawing/2014/main" id="{EFED18CA-EDE0-475C-BE26-FAD21A218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6115" y="1987420"/>
            <a:ext cx="3299991" cy="370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44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 endpoint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670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</a:t>
            </a:r>
            <a:r>
              <a:rPr lang="mr-IN" dirty="0"/>
              <a:t>–</a:t>
            </a:r>
            <a:r>
              <a:rPr lang="en-US" dirty="0"/>
              <a:t> serving request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3881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118</TotalTime>
  <Words>472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Gill Sans MT</vt:lpstr>
      <vt:lpstr>Impact</vt:lpstr>
      <vt:lpstr>Mangal</vt:lpstr>
      <vt:lpstr>Badge</vt:lpstr>
      <vt:lpstr>Beerazon</vt:lpstr>
      <vt:lpstr>Project outline</vt:lpstr>
      <vt:lpstr>Database – ER diagram </vt:lpstr>
      <vt:lpstr>Database – Schema </vt:lpstr>
      <vt:lpstr>Database – data generation</vt:lpstr>
      <vt:lpstr>Database – data generation</vt:lpstr>
      <vt:lpstr>Database – data generation</vt:lpstr>
      <vt:lpstr>Backend – api endpoint</vt:lpstr>
      <vt:lpstr>Backend – serving request  </vt:lpstr>
      <vt:lpstr>Frontend  </vt:lpstr>
      <vt:lpstr>Frontend – reactstrap </vt:lpstr>
      <vt:lpstr>Frontend – representing data</vt:lpstr>
      <vt:lpstr>deployment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Beerazon</dc:title>
  <dc:creator>Denny Sabu 1</dc:creator>
  <cp:lastModifiedBy>John Sweeney</cp:lastModifiedBy>
  <cp:revision>21</cp:revision>
  <dcterms:created xsi:type="dcterms:W3CDTF">2018-11-18T17:24:25Z</dcterms:created>
  <dcterms:modified xsi:type="dcterms:W3CDTF">2018-11-19T01:56:50Z</dcterms:modified>
</cp:coreProperties>
</file>

<file path=docProps/thumbnail.jpeg>
</file>